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3178-43FA-4E49-AF92-104BB70E41B2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3BBF-5D93-4649-ABED-7A155EB08C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03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3178-43FA-4E49-AF92-104BB70E41B2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3BBF-5D93-4649-ABED-7A155EB08C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66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3178-43FA-4E49-AF92-104BB70E41B2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3BBF-5D93-4649-ABED-7A155EB08C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2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3178-43FA-4E49-AF92-104BB70E41B2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3BBF-5D93-4649-ABED-7A155EB08C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86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3178-43FA-4E49-AF92-104BB70E41B2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3BBF-5D93-4649-ABED-7A155EB08C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727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3178-43FA-4E49-AF92-104BB70E41B2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3BBF-5D93-4649-ABED-7A155EB08C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515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3178-43FA-4E49-AF92-104BB70E41B2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3BBF-5D93-4649-ABED-7A155EB08C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33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3178-43FA-4E49-AF92-104BB70E41B2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3BBF-5D93-4649-ABED-7A155EB08C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61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3178-43FA-4E49-AF92-104BB70E41B2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3BBF-5D93-4649-ABED-7A155EB08C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38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3178-43FA-4E49-AF92-104BB70E41B2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3BBF-5D93-4649-ABED-7A155EB08C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5650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3178-43FA-4E49-AF92-104BB70E41B2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3BBF-5D93-4649-ABED-7A155EB08C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6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53178-43FA-4E49-AF92-104BB70E41B2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E3BBF-5D93-4649-ABED-7A155EB08C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962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Aula 2 - Fundamentos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Marcelo Corrêa Alves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8832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Contexto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Qual o lugar </a:t>
            </a:r>
            <a:r>
              <a:rPr lang="pt-BR" smtClean="0"/>
              <a:t>da bioestatística?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71" y="2298308"/>
            <a:ext cx="6339787" cy="410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06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Fases de uma Pesquisa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Definição do problema</a:t>
            </a:r>
          </a:p>
          <a:p>
            <a:r>
              <a:rPr lang="pt-BR" dirty="0" smtClean="0"/>
              <a:t>Formulação de hipóteses</a:t>
            </a:r>
          </a:p>
          <a:p>
            <a:r>
              <a:rPr lang="pt-BR" dirty="0" smtClean="0"/>
              <a:t>Definição dos instrumentos</a:t>
            </a:r>
          </a:p>
          <a:p>
            <a:r>
              <a:rPr lang="pt-BR" dirty="0" smtClean="0"/>
              <a:t>Coleta de dados</a:t>
            </a:r>
          </a:p>
          <a:p>
            <a:r>
              <a:rPr lang="pt-BR" dirty="0" smtClean="0"/>
              <a:t>Análise de dados</a:t>
            </a:r>
          </a:p>
          <a:p>
            <a:r>
              <a:rPr lang="pt-BR" dirty="0" smtClean="0"/>
              <a:t>Conclusões com base nas hipóteses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9529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Análise dos dados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Dados -. Símbolos que representam características de entidades ou de eventos.</a:t>
            </a:r>
          </a:p>
          <a:p>
            <a:r>
              <a:rPr lang="pt-BR" dirty="0" smtClean="0"/>
              <a:t>Valores, variáveis e observações</a:t>
            </a:r>
          </a:p>
          <a:p>
            <a:r>
              <a:rPr lang="pt-BR" dirty="0" smtClean="0"/>
              <a:t>Dados, informação, conhecimento</a:t>
            </a:r>
          </a:p>
        </p:txBody>
      </p:sp>
    </p:spTree>
    <p:extLst>
      <p:ext uri="{BB962C8B-B14F-4D97-AF65-F5344CB8AC3E}">
        <p14:creationId xmlns:p14="http://schemas.microsoft.com/office/powerpoint/2010/main" val="107558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Classificação de variáveis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Nominal</a:t>
            </a:r>
          </a:p>
          <a:p>
            <a:r>
              <a:rPr lang="pt-BR" dirty="0" smtClean="0"/>
              <a:t>Ordinal</a:t>
            </a:r>
          </a:p>
          <a:p>
            <a:r>
              <a:rPr lang="pt-BR" dirty="0" smtClean="0"/>
              <a:t>Intervalar</a:t>
            </a:r>
          </a:p>
          <a:p>
            <a:r>
              <a:rPr lang="pt-BR" dirty="0" smtClean="0"/>
              <a:t>Racional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4419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Amostragem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Parâmetros populacionais </a:t>
            </a:r>
            <a:r>
              <a:rPr lang="pt-BR" dirty="0" err="1" smtClean="0"/>
              <a:t>vs</a:t>
            </a:r>
            <a:r>
              <a:rPr lang="pt-BR" dirty="0" smtClean="0"/>
              <a:t> Amostra</a:t>
            </a:r>
          </a:p>
          <a:p>
            <a:r>
              <a:rPr lang="pt-BR" dirty="0" smtClean="0"/>
              <a:t>Média</a:t>
            </a:r>
          </a:p>
          <a:p>
            <a:r>
              <a:rPr lang="pt-BR" dirty="0" smtClean="0"/>
              <a:t>Variância</a:t>
            </a:r>
          </a:p>
          <a:p>
            <a:r>
              <a:rPr lang="pt-BR" dirty="0" smtClean="0"/>
              <a:t>Desvio padrão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85487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79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Aula 2 - Fundamentos</vt:lpstr>
      <vt:lpstr>Contexto</vt:lpstr>
      <vt:lpstr>Fases de uma Pesquisa</vt:lpstr>
      <vt:lpstr>Análise dos dados</vt:lpstr>
      <vt:lpstr>Classificação de variáveis</vt:lpstr>
      <vt:lpstr>Amostragem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da Bioestatística</dc:title>
  <dc:creator>Marcelo Alves</dc:creator>
  <cp:lastModifiedBy>Hilton Thadeu</cp:lastModifiedBy>
  <cp:revision>5</cp:revision>
  <dcterms:created xsi:type="dcterms:W3CDTF">2016-03-14T16:09:38Z</dcterms:created>
  <dcterms:modified xsi:type="dcterms:W3CDTF">2016-03-15T12:09:56Z</dcterms:modified>
</cp:coreProperties>
</file>